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D004C7-3B93-4B4B-8752-3787962D64AC}" v="29" dt="2021-01-06T13:35:07.752"/>
    <p1510:client id="{6E0099DA-3902-480A-A145-DBC50AF69E3B}" v="10" dt="2019-11-18T13:16:52.2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33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6E0099DA-3902-480A-A145-DBC50AF69E3B}"/>
    <pc:docChg chg="modSld">
      <pc:chgData name="Marieke Drabbe" userId="b9b1a049-6b87-453c-9d4e-1b3ea0ffd634" providerId="ADAL" clId="{6E0099DA-3902-480A-A145-DBC50AF69E3B}" dt="2019-11-18T13:16:52.260" v="120"/>
      <pc:docMkLst>
        <pc:docMk/>
      </pc:docMkLst>
      <pc:sldChg chg="addSp modSp">
        <pc:chgData name="Marieke Drabbe" userId="b9b1a049-6b87-453c-9d4e-1b3ea0ffd634" providerId="ADAL" clId="{6E0099DA-3902-480A-A145-DBC50AF69E3B}" dt="2019-11-18T13:16:52.260" v="120"/>
        <pc:sldMkLst>
          <pc:docMk/>
          <pc:sldMk cId="2511553166" sldId="257"/>
        </pc:sldMkLst>
        <pc:spChg chg="mod">
          <ac:chgData name="Marieke Drabbe" userId="b9b1a049-6b87-453c-9d4e-1b3ea0ffd634" providerId="ADAL" clId="{6E0099DA-3902-480A-A145-DBC50AF69E3B}" dt="2019-11-18T12:25:37.099" v="30" actId="1076"/>
          <ac:spMkLst>
            <pc:docMk/>
            <pc:sldMk cId="2511553166" sldId="257"/>
            <ac:spMk id="4" creationId="{00000000-0000-0000-0000-000000000000}"/>
          </ac:spMkLst>
        </pc:spChg>
        <pc:spChg chg="mod">
          <ac:chgData name="Marieke Drabbe" userId="b9b1a049-6b87-453c-9d4e-1b3ea0ffd634" providerId="ADAL" clId="{6E0099DA-3902-480A-A145-DBC50AF69E3B}" dt="2019-11-18T12:25:44.216" v="32" actId="14100"/>
          <ac:spMkLst>
            <pc:docMk/>
            <pc:sldMk cId="2511553166" sldId="257"/>
            <ac:spMk id="5" creationId="{00000000-0000-0000-0000-000000000000}"/>
          </ac:spMkLst>
        </pc:spChg>
        <pc:spChg chg="mod">
          <ac:chgData name="Marieke Drabbe" userId="b9b1a049-6b87-453c-9d4e-1b3ea0ffd634" providerId="ADAL" clId="{6E0099DA-3902-480A-A145-DBC50AF69E3B}" dt="2019-11-18T12:24:40.952" v="9" actId="14100"/>
          <ac:spMkLst>
            <pc:docMk/>
            <pc:sldMk cId="2511553166" sldId="257"/>
            <ac:spMk id="6" creationId="{00000000-0000-0000-0000-000000000000}"/>
          </ac:spMkLst>
        </pc:spChg>
        <pc:spChg chg="mod">
          <ac:chgData name="Marieke Drabbe" userId="b9b1a049-6b87-453c-9d4e-1b3ea0ffd634" providerId="ADAL" clId="{6E0099DA-3902-480A-A145-DBC50AF69E3B}" dt="2019-11-18T12:28:11.983" v="108" actId="1076"/>
          <ac:spMkLst>
            <pc:docMk/>
            <pc:sldMk cId="2511553166" sldId="257"/>
            <ac:spMk id="9" creationId="{00000000-0000-0000-0000-000000000000}"/>
          </ac:spMkLst>
        </pc:spChg>
        <pc:spChg chg="mod">
          <ac:chgData name="Marieke Drabbe" userId="b9b1a049-6b87-453c-9d4e-1b3ea0ffd634" providerId="ADAL" clId="{6E0099DA-3902-480A-A145-DBC50AF69E3B}" dt="2019-11-18T12:27:19.347" v="97" actId="14100"/>
          <ac:spMkLst>
            <pc:docMk/>
            <pc:sldMk cId="2511553166" sldId="257"/>
            <ac:spMk id="14" creationId="{00000000-0000-0000-0000-000000000000}"/>
          </ac:spMkLst>
        </pc:spChg>
        <pc:spChg chg="mod">
          <ac:chgData name="Marieke Drabbe" userId="b9b1a049-6b87-453c-9d4e-1b3ea0ffd634" providerId="ADAL" clId="{6E0099DA-3902-480A-A145-DBC50AF69E3B}" dt="2019-11-18T12:27:52.790" v="105" actId="20577"/>
          <ac:spMkLst>
            <pc:docMk/>
            <pc:sldMk cId="2511553166" sldId="257"/>
            <ac:spMk id="19" creationId="{00000000-0000-0000-0000-000000000000}"/>
          </ac:spMkLst>
        </pc:spChg>
        <pc:spChg chg="mod">
          <ac:chgData name="Marieke Drabbe" userId="b9b1a049-6b87-453c-9d4e-1b3ea0ffd634" providerId="ADAL" clId="{6E0099DA-3902-480A-A145-DBC50AF69E3B}" dt="2019-11-18T13:16:52.260" v="120"/>
          <ac:spMkLst>
            <pc:docMk/>
            <pc:sldMk cId="2511553166" sldId="257"/>
            <ac:spMk id="20" creationId="{00000000-0000-0000-0000-000000000000}"/>
          </ac:spMkLst>
        </pc:spChg>
        <pc:spChg chg="mod">
          <ac:chgData name="Marieke Drabbe" userId="b9b1a049-6b87-453c-9d4e-1b3ea0ffd634" providerId="ADAL" clId="{6E0099DA-3902-480A-A145-DBC50AF69E3B}" dt="2019-11-18T12:24:38.613" v="8" actId="1076"/>
          <ac:spMkLst>
            <pc:docMk/>
            <pc:sldMk cId="2511553166" sldId="257"/>
            <ac:spMk id="21" creationId="{00000000-0000-0000-0000-000000000000}"/>
          </ac:spMkLst>
        </pc:spChg>
        <pc:spChg chg="mod">
          <ac:chgData name="Marieke Drabbe" userId="b9b1a049-6b87-453c-9d4e-1b3ea0ffd634" providerId="ADAL" clId="{6E0099DA-3902-480A-A145-DBC50AF69E3B}" dt="2019-11-18T12:29:31.024" v="117" actId="1076"/>
          <ac:spMkLst>
            <pc:docMk/>
            <pc:sldMk cId="2511553166" sldId="257"/>
            <ac:spMk id="23" creationId="{00000000-0000-0000-0000-000000000000}"/>
          </ac:spMkLst>
        </pc:spChg>
        <pc:picChg chg="mod">
          <ac:chgData name="Marieke Drabbe" userId="b9b1a049-6b87-453c-9d4e-1b3ea0ffd634" providerId="ADAL" clId="{6E0099DA-3902-480A-A145-DBC50AF69E3B}" dt="2019-11-18T12:24:15.609" v="0" actId="1076"/>
          <ac:picMkLst>
            <pc:docMk/>
            <pc:sldMk cId="2511553166" sldId="257"/>
            <ac:picMk id="2" creationId="{00000000-0000-0000-0000-000000000000}"/>
          </ac:picMkLst>
        </pc:picChg>
        <pc:picChg chg="mod">
          <ac:chgData name="Marieke Drabbe" userId="b9b1a049-6b87-453c-9d4e-1b3ea0ffd634" providerId="ADAL" clId="{6E0099DA-3902-480A-A145-DBC50AF69E3B}" dt="2019-11-18T12:28:20.358" v="112" actId="1076"/>
          <ac:picMkLst>
            <pc:docMk/>
            <pc:sldMk cId="2511553166" sldId="257"/>
            <ac:picMk id="12" creationId="{00000000-0000-0000-0000-000000000000}"/>
          </ac:picMkLst>
        </pc:picChg>
        <pc:picChg chg="mod">
          <ac:chgData name="Marieke Drabbe" userId="b9b1a049-6b87-453c-9d4e-1b3ea0ffd634" providerId="ADAL" clId="{6E0099DA-3902-480A-A145-DBC50AF69E3B}" dt="2019-11-18T12:29:35.784" v="119" actId="1076"/>
          <ac:picMkLst>
            <pc:docMk/>
            <pc:sldMk cId="2511553166" sldId="257"/>
            <ac:picMk id="13" creationId="{00000000-0000-0000-0000-000000000000}"/>
          </ac:picMkLst>
        </pc:picChg>
        <pc:picChg chg="mod">
          <ac:chgData name="Marieke Drabbe" userId="b9b1a049-6b87-453c-9d4e-1b3ea0ffd634" providerId="ADAL" clId="{6E0099DA-3902-480A-A145-DBC50AF69E3B}" dt="2019-11-18T12:29:32.840" v="118" actId="1076"/>
          <ac:picMkLst>
            <pc:docMk/>
            <pc:sldMk cId="2511553166" sldId="257"/>
            <ac:picMk id="15" creationId="{00000000-0000-0000-0000-000000000000}"/>
          </ac:picMkLst>
        </pc:picChg>
        <pc:picChg chg="mod">
          <ac:chgData name="Marieke Drabbe" userId="b9b1a049-6b87-453c-9d4e-1b3ea0ffd634" providerId="ADAL" clId="{6E0099DA-3902-480A-A145-DBC50AF69E3B}" dt="2019-11-18T12:25:00.159" v="17" actId="14100"/>
          <ac:picMkLst>
            <pc:docMk/>
            <pc:sldMk cId="2511553166" sldId="257"/>
            <ac:picMk id="16" creationId="{00000000-0000-0000-0000-000000000000}"/>
          </ac:picMkLst>
        </pc:picChg>
        <pc:picChg chg="mod">
          <ac:chgData name="Marieke Drabbe" userId="b9b1a049-6b87-453c-9d4e-1b3ea0ffd634" providerId="ADAL" clId="{6E0099DA-3902-480A-A145-DBC50AF69E3B}" dt="2019-11-18T12:24:55.615" v="15" actId="14100"/>
          <ac:picMkLst>
            <pc:docMk/>
            <pc:sldMk cId="2511553166" sldId="257"/>
            <ac:picMk id="17" creationId="{00000000-0000-0000-0000-000000000000}"/>
          </ac:picMkLst>
        </pc:picChg>
        <pc:picChg chg="mod">
          <ac:chgData name="Marieke Drabbe" userId="b9b1a049-6b87-453c-9d4e-1b3ea0ffd634" providerId="ADAL" clId="{6E0099DA-3902-480A-A145-DBC50AF69E3B}" dt="2019-11-18T12:24:51.309" v="13" actId="14100"/>
          <ac:picMkLst>
            <pc:docMk/>
            <pc:sldMk cId="2511553166" sldId="257"/>
            <ac:picMk id="18" creationId="{00000000-0000-0000-0000-000000000000}"/>
          </ac:picMkLst>
        </pc:picChg>
        <pc:picChg chg="add mod">
          <ac:chgData name="Marieke Drabbe" userId="b9b1a049-6b87-453c-9d4e-1b3ea0ffd634" providerId="ADAL" clId="{6E0099DA-3902-480A-A145-DBC50AF69E3B}" dt="2019-11-18T12:27:23.042" v="98" actId="1076"/>
          <ac:picMkLst>
            <pc:docMk/>
            <pc:sldMk cId="2511553166" sldId="257"/>
            <ac:picMk id="22" creationId="{DE03BE66-E87A-4490-9BEC-683EB8145A2B}"/>
          </ac:picMkLst>
        </pc:picChg>
      </pc:sldChg>
    </pc:docChg>
  </pc:docChgLst>
  <pc:docChgLst>
    <pc:chgData name="Machiel Huizer" userId="S::m.huizer@helicon.nl::6bc960c0-5d73-417d-ac74-793b77e58855" providerId="AD" clId="Web-{2DD004C7-3B93-4B4B-8752-3787962D64AC}"/>
    <pc:docChg chg="modSld">
      <pc:chgData name="Machiel Huizer" userId="S::m.huizer@helicon.nl::6bc960c0-5d73-417d-ac74-793b77e58855" providerId="AD" clId="Web-{2DD004C7-3B93-4B4B-8752-3787962D64AC}" dt="2021-01-06T13:35:05.267" v="26" actId="20577"/>
      <pc:docMkLst>
        <pc:docMk/>
      </pc:docMkLst>
      <pc:sldChg chg="modSp">
        <pc:chgData name="Machiel Huizer" userId="S::m.huizer@helicon.nl::6bc960c0-5d73-417d-ac74-793b77e58855" providerId="AD" clId="Web-{2DD004C7-3B93-4B4B-8752-3787962D64AC}" dt="2021-01-06T13:35:03.704" v="24" actId="20577"/>
        <pc:sldMkLst>
          <pc:docMk/>
          <pc:sldMk cId="2511553166" sldId="257"/>
        </pc:sldMkLst>
        <pc:spChg chg="mod">
          <ac:chgData name="Machiel Huizer" userId="S::m.huizer@helicon.nl::6bc960c0-5d73-417d-ac74-793b77e58855" providerId="AD" clId="Web-{2DD004C7-3B93-4B4B-8752-3787962D64AC}" dt="2021-01-06T13:35:03.704" v="24" actId="20577"/>
          <ac:spMkLst>
            <pc:docMk/>
            <pc:sldMk cId="2511553166" sldId="257"/>
            <ac:spMk id="4" creationId="{00000000-0000-0000-0000-000000000000}"/>
          </ac:spMkLst>
        </pc:spChg>
        <pc:spChg chg="mod">
          <ac:chgData name="Machiel Huizer" userId="S::m.huizer@helicon.nl::6bc960c0-5d73-417d-ac74-793b77e58855" providerId="AD" clId="Web-{2DD004C7-3B93-4B4B-8752-3787962D64AC}" dt="2021-01-06T13:34:49.142" v="22" actId="20577"/>
          <ac:spMkLst>
            <pc:docMk/>
            <pc:sldMk cId="2511553166" sldId="257"/>
            <ac:spMk id="2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57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36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17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67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147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06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276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94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284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10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785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87C5-006E-460A-978A-3D7B1DC14448}" type="datetimeFigureOut">
              <a:rPr lang="nl-NL" smtClean="0"/>
              <a:t>11-1-2021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202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hyperlink" Target="https://www.heuvelmarketing.com/blog/hoe-je-een-creatief-concept-voor-je-organisatie-opzet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hyperlink" Target="https://www.frankwatching.com/archive/2013/06/19/roadmap-voor-conceptontwikkeling-van-idee-naar-testbaar-prototype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0" Type="http://schemas.openxmlformats.org/officeDocument/2006/relationships/image" Target="../media/image6.png"/><Relationship Id="rId4" Type="http://schemas.openxmlformats.org/officeDocument/2006/relationships/hyperlink" Target="https://bnnvara.nl/data/images/2657885499.pdf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312664" y="76025"/>
            <a:ext cx="1107824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2800" dirty="0"/>
              <a:t>2021_2_VT_1 </a:t>
            </a:r>
            <a:r>
              <a:rPr lang="nl-NL" sz="2800" dirty="0" err="1"/>
              <a:t>Concepting</a:t>
            </a:r>
            <a:r>
              <a:rPr lang="nl-NL" sz="2800" dirty="0"/>
              <a:t>, branding &amp; </a:t>
            </a:r>
            <a:r>
              <a:rPr lang="nl-NL" sz="2800" dirty="0" err="1"/>
              <a:t>imagineering</a:t>
            </a:r>
            <a:endParaRPr lang="nl-NL" sz="2000" dirty="0">
              <a:ea typeface="Calibri" pitchFamily="34" charset="0"/>
              <a:cs typeface="Arial" charset="0"/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13753" y="6569492"/>
            <a:ext cx="11578247" cy="287074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19036" y="748643"/>
            <a:ext cx="5402322" cy="7694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100" b="1" dirty="0">
                <a:solidFill>
                  <a:srgbClr val="0070C0"/>
                </a:solidFill>
              </a:rPr>
              <a:t>Leerdoel </a:t>
            </a:r>
          </a:p>
          <a:p>
            <a:pPr lvl="0"/>
            <a:r>
              <a:rPr lang="nl-NL" sz="1100" dirty="0"/>
              <a:t>Kunnen omschrijven wat een vrijetijdsbedrijf/product aan </a:t>
            </a:r>
            <a:r>
              <a:rPr lang="nl-NL" sz="1100" dirty="0" err="1"/>
              <a:t>concepting</a:t>
            </a:r>
            <a:r>
              <a:rPr lang="nl-NL" sz="1100" dirty="0"/>
              <a:t>, branding en </a:t>
            </a:r>
            <a:r>
              <a:rPr lang="nl-NL" sz="1100" dirty="0" err="1"/>
              <a:t>imagineering</a:t>
            </a:r>
            <a:r>
              <a:rPr lang="nl-NL" sz="1100" dirty="0"/>
              <a:t> doet. Je bent in staat om je mening over het bedrijf/product te motiveren. 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7772020" y="2940919"/>
            <a:ext cx="3933074" cy="144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Bronnen</a:t>
            </a:r>
          </a:p>
          <a:p>
            <a:pPr>
              <a:defRPr/>
            </a:pPr>
            <a:r>
              <a:rPr lang="en-US" sz="1100" b="1" dirty="0">
                <a:solidFill>
                  <a:srgbClr val="FF0000"/>
                </a:solidFill>
                <a:ea typeface="Calibri" pitchFamily="34" charset="0"/>
                <a:cs typeface="Arial" charset="0"/>
                <a:hlinkClick r:id="rId2"/>
              </a:rPr>
              <a:t>https://www.frankwatching.com/archive/2013/06/19/roadmap-voor-conceptontwikkeling-van-idee-naar-testbaar-prototype/</a:t>
            </a:r>
            <a:r>
              <a:rPr lang="en-US" sz="11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 ; </a:t>
            </a:r>
            <a:r>
              <a:rPr lang="en-US" sz="1100" b="1" dirty="0">
                <a:solidFill>
                  <a:srgbClr val="FF0000"/>
                </a:solidFill>
                <a:ea typeface="Calibri" pitchFamily="34" charset="0"/>
                <a:cs typeface="Arial" charset="0"/>
                <a:hlinkClick r:id="rId3"/>
              </a:rPr>
              <a:t>https://www.heuvelmarketing.com/blog/hoe-je-een-creatief-concept-voor-je-organisatie-opzet</a:t>
            </a:r>
            <a:r>
              <a:rPr lang="en-US" sz="11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 ; </a:t>
            </a:r>
            <a:r>
              <a:rPr lang="nl-NL" sz="1100" dirty="0">
                <a:solidFill>
                  <a:prstClr val="black"/>
                </a:solidFill>
                <a:hlinkClick r:id="rId4"/>
              </a:rPr>
              <a:t>https://bnnvara.nl/data/images/2657885499.pdf</a:t>
            </a:r>
            <a:r>
              <a:rPr lang="nl-NL" sz="1100" dirty="0">
                <a:solidFill>
                  <a:prstClr val="black"/>
                </a:solidFill>
              </a:rPr>
              <a:t> </a:t>
            </a:r>
            <a:endParaRPr lang="en-US" sz="1100" b="1" dirty="0">
              <a:solidFill>
                <a:srgbClr val="FF0000"/>
              </a:solidFill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en-US" sz="11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 </a:t>
            </a:r>
            <a:endParaRPr lang="nl-NL" sz="1100" b="1" dirty="0">
              <a:solidFill>
                <a:srgbClr val="FF0000"/>
              </a:solidFill>
              <a:ea typeface="Calibri" pitchFamily="34" charset="0"/>
              <a:cs typeface="Arial" charset="0"/>
            </a:endParaRPr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9314" y="751105"/>
            <a:ext cx="363917" cy="263054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43626" y="2940919"/>
            <a:ext cx="315289" cy="290796"/>
          </a:xfrm>
          <a:prstGeom prst="rect">
            <a:avLst/>
          </a:prstGeom>
        </p:spPr>
      </p:pic>
      <p:sp>
        <p:nvSpPr>
          <p:cNvPr id="14" name="Rechthoek 13"/>
          <p:cNvSpPr/>
          <p:nvPr/>
        </p:nvSpPr>
        <p:spPr>
          <a:xfrm>
            <a:off x="-1" y="0"/>
            <a:ext cx="801301" cy="6858000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7"/>
          <a:srcRect l="17050" t="33024" r="61669" b="30375"/>
          <a:stretch/>
        </p:blipFill>
        <p:spPr>
          <a:xfrm>
            <a:off x="7355165" y="2340064"/>
            <a:ext cx="292213" cy="263054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4401" y="3619960"/>
            <a:ext cx="299030" cy="416301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4401" y="1702251"/>
            <a:ext cx="256221" cy="321303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 rotWithShape="1">
          <a:blip r:embed="rId10"/>
          <a:srcRect l="21805" r="10840"/>
          <a:stretch/>
        </p:blipFill>
        <p:spPr>
          <a:xfrm>
            <a:off x="914401" y="749883"/>
            <a:ext cx="314974" cy="412425"/>
          </a:xfrm>
          <a:prstGeom prst="rect">
            <a:avLst/>
          </a:prstGeom>
        </p:spPr>
      </p:pic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312664" y="3613546"/>
            <a:ext cx="5408693" cy="28007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100" b="1" dirty="0">
                <a:solidFill>
                  <a:srgbClr val="0070C0"/>
                </a:solidFill>
              </a:rPr>
              <a:t>Stappen</a:t>
            </a:r>
            <a:r>
              <a:rPr lang="nl-NL" sz="1100" b="1" dirty="0">
                <a:solidFill>
                  <a:srgbClr val="CCFF33"/>
                </a:solidFill>
              </a:rPr>
              <a:t>	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		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80975" indent="-180975">
              <a:buFontTx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Je kiest een vrijetijdsbedrijf uit met een duidelijke uitstraling</a:t>
            </a:r>
          </a:p>
          <a:p>
            <a:pPr marL="180975" indent="-180975">
              <a:buFontTx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Je onderzoekt wat de brand is en beschrijft deze. Je geeft o.a. antwoord op de volgende vragen; Wat is het merk? Wat willen ze uitstralen? Wie trekken ze hiermee aan? Waarom is dit merk op in het leven geroepen? Wat maakt het merk uniek?</a:t>
            </a:r>
          </a:p>
          <a:p>
            <a:pPr marL="180975" indent="-180975">
              <a:buFontTx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Je onderzoekt de doelgroep. Wat vinden ze leuk? Wie zijn het? Kenmerken. Etc. </a:t>
            </a:r>
          </a:p>
          <a:p>
            <a:pPr marL="180975" indent="-180975">
              <a:buFontTx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Je kijkt naar de producten van het bedrijf en legt de beleving van deze producten naast de belevingsbouwstenen.</a:t>
            </a:r>
          </a:p>
          <a:p>
            <a:pPr marL="180975" indent="-180975">
              <a:buFontTx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Wat kan het bedrijf beter doen? Dit werk je uit in een onderbouwd advies.</a:t>
            </a:r>
          </a:p>
          <a:p>
            <a:pPr marL="180975" indent="-180975">
              <a:buFontTx/>
              <a:buChar char="•"/>
            </a:pPr>
            <a:r>
              <a:rPr lang="en-US" sz="1100" dirty="0">
                <a:ea typeface="Calibri" pitchFamily="34" charset="0"/>
                <a:cs typeface="Arial" charset="0"/>
              </a:rPr>
              <a:t>Je </a:t>
            </a:r>
            <a:r>
              <a:rPr lang="nl-NL" sz="1100" dirty="0">
                <a:ea typeface="Calibri" pitchFamily="34" charset="0"/>
                <a:cs typeface="Arial" charset="0"/>
              </a:rPr>
              <a:t>zoekt</a:t>
            </a:r>
            <a:r>
              <a:rPr lang="en-US" sz="1100" dirty="0">
                <a:ea typeface="Calibri" pitchFamily="34" charset="0"/>
                <a:cs typeface="Arial" charset="0"/>
              </a:rPr>
              <a:t> </a:t>
            </a:r>
            <a:r>
              <a:rPr lang="nl-NL" sz="1100" dirty="0">
                <a:ea typeface="Calibri" pitchFamily="34" charset="0"/>
                <a:cs typeface="Arial" charset="0"/>
              </a:rPr>
              <a:t>goede</a:t>
            </a:r>
            <a:r>
              <a:rPr lang="en-US" sz="1100" dirty="0">
                <a:ea typeface="Calibri" pitchFamily="34" charset="0"/>
                <a:cs typeface="Arial" charset="0"/>
              </a:rPr>
              <a:t> </a:t>
            </a:r>
            <a:r>
              <a:rPr lang="nl-NL" sz="1100" dirty="0">
                <a:ea typeface="Calibri" pitchFamily="34" charset="0"/>
                <a:cs typeface="Arial" charset="0"/>
              </a:rPr>
              <a:t>voorbeelden</a:t>
            </a:r>
            <a:r>
              <a:rPr lang="en-US" sz="1100" dirty="0">
                <a:ea typeface="Calibri" pitchFamily="34" charset="0"/>
                <a:cs typeface="Arial" charset="0"/>
              </a:rPr>
              <a:t> van storytelling. </a:t>
            </a:r>
            <a:r>
              <a:rPr lang="en-US" sz="1100" dirty="0" err="1">
                <a:ea typeface="Calibri" pitchFamily="34" charset="0"/>
                <a:cs typeface="Arial" charset="0"/>
              </a:rPr>
              <a:t>Daarna</a:t>
            </a:r>
            <a:r>
              <a:rPr lang="en-US" sz="1100" dirty="0">
                <a:ea typeface="Calibri" pitchFamily="34" charset="0"/>
                <a:cs typeface="Arial" charset="0"/>
              </a:rPr>
              <a:t> </a:t>
            </a:r>
            <a:r>
              <a:rPr lang="en-US" sz="1100" dirty="0" err="1">
                <a:ea typeface="Calibri" pitchFamily="34" charset="0"/>
                <a:cs typeface="Arial" charset="0"/>
              </a:rPr>
              <a:t>ga</a:t>
            </a:r>
            <a:r>
              <a:rPr lang="en-US" sz="1100" dirty="0">
                <a:ea typeface="Calibri" pitchFamily="34" charset="0"/>
                <a:cs typeface="Arial" charset="0"/>
              </a:rPr>
              <a:t> je </a:t>
            </a:r>
            <a:r>
              <a:rPr lang="en-US" sz="1100" dirty="0" err="1">
                <a:ea typeface="Calibri" pitchFamily="34" charset="0"/>
                <a:cs typeface="Arial" charset="0"/>
              </a:rPr>
              <a:t>zelf</a:t>
            </a:r>
            <a:r>
              <a:rPr lang="en-US" sz="1100" dirty="0">
                <a:ea typeface="Calibri" pitchFamily="34" charset="0"/>
                <a:cs typeface="Arial" charset="0"/>
              </a:rPr>
              <a:t> </a:t>
            </a:r>
            <a:r>
              <a:rPr lang="en-US" sz="1100" dirty="0" err="1">
                <a:ea typeface="Calibri" pitchFamily="34" charset="0"/>
                <a:cs typeface="Arial" charset="0"/>
              </a:rPr>
              <a:t>aan</a:t>
            </a:r>
            <a:r>
              <a:rPr lang="en-US" sz="1100" dirty="0">
                <a:ea typeface="Calibri" pitchFamily="34" charset="0"/>
                <a:cs typeface="Arial" charset="0"/>
              </a:rPr>
              <a:t> de slag met </a:t>
            </a:r>
            <a:r>
              <a:rPr lang="en-US" sz="1100" dirty="0" err="1">
                <a:ea typeface="Calibri" pitchFamily="34" charset="0"/>
                <a:cs typeface="Arial" charset="0"/>
              </a:rPr>
              <a:t>een</a:t>
            </a:r>
            <a:r>
              <a:rPr lang="en-US" sz="1100" dirty="0">
                <a:ea typeface="Calibri" pitchFamily="34" charset="0"/>
                <a:cs typeface="Arial" charset="0"/>
              </a:rPr>
              <a:t> </a:t>
            </a:r>
            <a:r>
              <a:rPr lang="nl-NL" sz="1100" dirty="0">
                <a:ea typeface="Calibri" pitchFamily="34" charset="0"/>
                <a:cs typeface="Arial" charset="0"/>
              </a:rPr>
              <a:t>aansprekende</a:t>
            </a:r>
            <a:r>
              <a:rPr lang="en-US" sz="1100" dirty="0">
                <a:ea typeface="Calibri" pitchFamily="34" charset="0"/>
                <a:cs typeface="Arial" charset="0"/>
              </a:rPr>
              <a:t> storytelling. Je </a:t>
            </a:r>
            <a:r>
              <a:rPr lang="en-US" sz="1100" dirty="0" err="1">
                <a:ea typeface="Calibri" pitchFamily="34" charset="0"/>
                <a:cs typeface="Arial" charset="0"/>
              </a:rPr>
              <a:t>zorgt</a:t>
            </a:r>
            <a:r>
              <a:rPr lang="en-US" sz="1100" dirty="0">
                <a:ea typeface="Calibri" pitchFamily="34" charset="0"/>
                <a:cs typeface="Arial" charset="0"/>
              </a:rPr>
              <a:t> </a:t>
            </a:r>
            <a:r>
              <a:rPr lang="en-US" sz="1100" dirty="0" err="1">
                <a:ea typeface="Calibri" pitchFamily="34" charset="0"/>
                <a:cs typeface="Arial" charset="0"/>
              </a:rPr>
              <a:t>ervoor</a:t>
            </a:r>
            <a:r>
              <a:rPr lang="en-US" sz="1100" dirty="0">
                <a:ea typeface="Calibri" pitchFamily="34" charset="0"/>
                <a:cs typeface="Arial" charset="0"/>
              </a:rPr>
              <a:t> </a:t>
            </a:r>
            <a:r>
              <a:rPr lang="en-US" sz="1100" dirty="0" err="1">
                <a:ea typeface="Calibri" pitchFamily="34" charset="0"/>
                <a:cs typeface="Arial" charset="0"/>
              </a:rPr>
              <a:t>dat</a:t>
            </a:r>
            <a:r>
              <a:rPr lang="en-US" sz="1100" dirty="0">
                <a:ea typeface="Calibri" pitchFamily="34" charset="0"/>
                <a:cs typeface="Arial" charset="0"/>
              </a:rPr>
              <a:t> je storytelling </a:t>
            </a:r>
            <a:r>
              <a:rPr lang="en-US" sz="1100" dirty="0" err="1">
                <a:ea typeface="Calibri" pitchFamily="34" charset="0"/>
                <a:cs typeface="Arial" charset="0"/>
              </a:rPr>
              <a:t>voldoet</a:t>
            </a:r>
            <a:r>
              <a:rPr lang="en-US" sz="1100" dirty="0">
                <a:ea typeface="Calibri" pitchFamily="34" charset="0"/>
                <a:cs typeface="Arial" charset="0"/>
              </a:rPr>
              <a:t> </a:t>
            </a:r>
            <a:r>
              <a:rPr lang="en-US" sz="1100" dirty="0" err="1">
                <a:ea typeface="Calibri" pitchFamily="34" charset="0"/>
                <a:cs typeface="Arial" charset="0"/>
              </a:rPr>
              <a:t>aan</a:t>
            </a:r>
            <a:r>
              <a:rPr lang="en-US" sz="1100" dirty="0">
                <a:ea typeface="Calibri" pitchFamily="34" charset="0"/>
                <a:cs typeface="Arial" charset="0"/>
              </a:rPr>
              <a:t> </a:t>
            </a:r>
            <a:r>
              <a:rPr lang="en-US" sz="1100" dirty="0" err="1">
                <a:ea typeface="Calibri" pitchFamily="34" charset="0"/>
                <a:cs typeface="Arial" charset="0"/>
              </a:rPr>
              <a:t>alle</a:t>
            </a:r>
            <a:r>
              <a:rPr lang="en-US" sz="1100" dirty="0">
                <a:ea typeface="Calibri" pitchFamily="34" charset="0"/>
                <a:cs typeface="Arial" charset="0"/>
              </a:rPr>
              <a:t> </a:t>
            </a:r>
            <a:r>
              <a:rPr lang="nl-NL" sz="1100" dirty="0">
                <a:ea typeface="Calibri" pitchFamily="34" charset="0"/>
                <a:cs typeface="Arial" charset="0"/>
              </a:rPr>
              <a:t>voorwaarden</a:t>
            </a:r>
            <a:r>
              <a:rPr lang="en-US" sz="1100" dirty="0">
                <a:ea typeface="Calibri" pitchFamily="34" charset="0"/>
                <a:cs typeface="Arial" charset="0"/>
              </a:rPr>
              <a:t> van </a:t>
            </a:r>
            <a:r>
              <a:rPr lang="en-US" sz="1100" dirty="0" err="1">
                <a:ea typeface="Calibri" pitchFamily="34" charset="0"/>
                <a:cs typeface="Arial" charset="0"/>
              </a:rPr>
              <a:t>goede</a:t>
            </a:r>
            <a:r>
              <a:rPr lang="en-US" sz="1100" dirty="0">
                <a:ea typeface="Calibri" pitchFamily="34" charset="0"/>
                <a:cs typeface="Arial" charset="0"/>
              </a:rPr>
              <a:t> storytelling. 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80975" indent="-180975">
              <a:buFontTx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Je bedenkt zelf een oneliner voor het concept</a:t>
            </a:r>
          </a:p>
          <a:p>
            <a:pPr marL="180975" indent="-180975">
              <a:buFontTx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Zorg dat je document ook bij het merk past. Gebruik afbeeldingen, </a:t>
            </a:r>
            <a:r>
              <a:rPr lang="nl-NL" sz="1100" dirty="0" err="1">
                <a:ea typeface="Calibri" pitchFamily="34" charset="0"/>
                <a:cs typeface="Arial" charset="0"/>
              </a:rPr>
              <a:t>moodboards</a:t>
            </a:r>
            <a:r>
              <a:rPr lang="nl-NL" sz="1100" dirty="0">
                <a:ea typeface="Calibri" pitchFamily="34" charset="0"/>
                <a:cs typeface="Arial" charset="0"/>
              </a:rPr>
              <a:t>, foto`s etc. om je verhaal duidelijk over te brengen. 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7772020" y="749883"/>
            <a:ext cx="3933074" cy="144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nl-NL" sz="11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het Leerplatform en vraag om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Verbeter je leerproduct en plaats versie 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 panose="020B0604020202020204" pitchFamily="34" charset="0"/>
                <a:cs typeface="Arial" panose="020B0604020202020204" pitchFamily="34" charset="0"/>
              </a:rPr>
              <a:t>Deze opdracht maak je alleen.</a:t>
            </a:r>
            <a:endParaRPr lang="nl-NL" sz="11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/>
                <a:ea typeface="Calibri" pitchFamily="34" charset="0"/>
                <a:cs typeface="Arial"/>
              </a:rPr>
              <a:t>Versie 1 6-01- 2021</a:t>
            </a:r>
            <a:endParaRPr lang="nl-NL" sz="11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100" dirty="0">
                <a:latin typeface="Arial"/>
                <a:ea typeface="Calibri" pitchFamily="34" charset="0"/>
                <a:cs typeface="Arial"/>
              </a:rPr>
              <a:t>Versie 2 18-01-2021</a:t>
            </a:r>
            <a:endParaRPr lang="nl-NL" sz="11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1312665" y="1673263"/>
            <a:ext cx="5408693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100" b="1" dirty="0">
                <a:solidFill>
                  <a:srgbClr val="0070C0"/>
                </a:solidFill>
              </a:rPr>
              <a:t>Product</a:t>
            </a:r>
            <a:r>
              <a:rPr lang="nl-NL" sz="1100" b="1" dirty="0">
                <a:solidFill>
                  <a:srgbClr val="0099FF"/>
                </a:solidFill>
              </a:rPr>
              <a:t> 	</a:t>
            </a:r>
          </a:p>
          <a:p>
            <a:pPr marL="342900" indent="-342900"/>
            <a:r>
              <a:rPr lang="nl-NL" sz="1100" dirty="0">
                <a:ea typeface="Calibri" pitchFamily="34" charset="0"/>
                <a:cs typeface="Arial" charset="0"/>
              </a:rPr>
              <a:t>Een document met daarin een omschrijving van de volgende onderdelen:</a:t>
            </a:r>
          </a:p>
          <a:p>
            <a:pPr marL="342900" indent="-342900">
              <a:buAutoNum type="arabicPeriod"/>
            </a:pPr>
            <a:r>
              <a:rPr lang="nl-NL" sz="1100" dirty="0">
                <a:ea typeface="Calibri" pitchFamily="34" charset="0"/>
                <a:cs typeface="Arial" charset="0"/>
              </a:rPr>
              <a:t>Beschrijving van het bedrijf/product</a:t>
            </a:r>
          </a:p>
          <a:p>
            <a:pPr marL="342900" indent="-342900">
              <a:buAutoNum type="arabicPeriod"/>
            </a:pPr>
            <a:r>
              <a:rPr lang="nl-NL" sz="1100" dirty="0">
                <a:ea typeface="Calibri" pitchFamily="34" charset="0"/>
                <a:cs typeface="Arial" charset="0"/>
              </a:rPr>
              <a:t>Merkbeschrijving, merkpositionering, merkrelevantie</a:t>
            </a:r>
          </a:p>
          <a:p>
            <a:pPr marL="342900" indent="-342900">
              <a:buFontTx/>
              <a:buAutoNum type="arabicPeriod"/>
            </a:pPr>
            <a:r>
              <a:rPr lang="nl-NL" sz="1100" dirty="0" err="1">
                <a:ea typeface="Calibri" pitchFamily="34" charset="0"/>
                <a:cs typeface="Arial" charset="0"/>
              </a:rPr>
              <a:t>Doelgroepbeschrijving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342900" indent="-342900">
              <a:buAutoNum type="arabicPeriod"/>
            </a:pPr>
            <a:r>
              <a:rPr lang="nl-NL" sz="1100" dirty="0">
                <a:ea typeface="Calibri" pitchFamily="34" charset="0"/>
                <a:cs typeface="Arial" charset="0"/>
              </a:rPr>
              <a:t>Toepassing belevingsbouwstenen </a:t>
            </a:r>
          </a:p>
          <a:p>
            <a:pPr marL="342900" indent="-342900">
              <a:buAutoNum type="arabicPeriod"/>
            </a:pPr>
            <a:r>
              <a:rPr lang="en-US" sz="1100" dirty="0" err="1">
                <a:ea typeface="Calibri" pitchFamily="34" charset="0"/>
                <a:cs typeface="Arial" charset="0"/>
              </a:rPr>
              <a:t>Toepassing</a:t>
            </a:r>
            <a:r>
              <a:rPr lang="en-US" sz="1100" dirty="0">
                <a:ea typeface="Calibri" pitchFamily="34" charset="0"/>
                <a:cs typeface="Arial" charset="0"/>
              </a:rPr>
              <a:t> Storytelling </a:t>
            </a:r>
          </a:p>
          <a:p>
            <a:pPr marL="342900" indent="-342900">
              <a:buAutoNum type="arabicPeriod"/>
            </a:pPr>
            <a:r>
              <a:rPr lang="nl-NL" sz="1100" dirty="0">
                <a:ea typeface="Calibri" pitchFamily="34" charset="0"/>
                <a:cs typeface="Arial" charset="0"/>
              </a:rPr>
              <a:t>Toepassing Oneliner</a:t>
            </a:r>
          </a:p>
          <a:p>
            <a:pPr marL="342900" indent="-342900">
              <a:buAutoNum type="arabicPeriod"/>
            </a:pPr>
            <a:r>
              <a:rPr lang="nl-NL" sz="1100" dirty="0">
                <a:ea typeface="Calibri" pitchFamily="34" charset="0"/>
                <a:cs typeface="Arial" charset="0"/>
              </a:rPr>
              <a:t>Advies op punt 2 tot en met 6 (</a:t>
            </a:r>
            <a:r>
              <a:rPr lang="nl-NL" sz="1100" dirty="0" err="1">
                <a:ea typeface="Calibri" pitchFamily="34" charset="0"/>
                <a:cs typeface="Arial" charset="0"/>
              </a:rPr>
              <a:t>textueel</a:t>
            </a:r>
            <a:r>
              <a:rPr lang="nl-NL" sz="1100" dirty="0">
                <a:ea typeface="Calibri" pitchFamily="34" charset="0"/>
                <a:cs typeface="Arial" charset="0"/>
              </a:rPr>
              <a:t> en visueel)</a:t>
            </a:r>
          </a:p>
          <a:p>
            <a:pPr marL="342900" indent="-342900">
              <a:buAutoNum type="arabicPeriod"/>
            </a:pPr>
            <a:r>
              <a:rPr lang="nl-NL" sz="1100" dirty="0">
                <a:ea typeface="Calibri" pitchFamily="34" charset="0"/>
                <a:cs typeface="Arial" charset="0"/>
              </a:rPr>
              <a:t>Uitwerking van een passend concept.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7772020" y="2340064"/>
            <a:ext cx="3933074" cy="430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Bijeenkomsten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Specialisatie lessen Vrijetijd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814558" y="4557437"/>
            <a:ext cx="1960203" cy="1306802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53212" y="4895992"/>
            <a:ext cx="2203789" cy="1652842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DE03BE66-E87A-4490-9BEC-683EB8145A2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837975" cy="61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5531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58FAD5-3271-43C7-9144-6374D19E04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AA4D1C-B5FB-46FE-B1A6-BF32EBB975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A2BDD6-E187-4ED3-AB99-2E52208DC45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1929</TotalTime>
  <Words>369</Words>
  <Application>Microsoft Office PowerPoint</Application>
  <PresentationFormat>Breedbeeld</PresentationFormat>
  <Paragraphs>34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Machiel Huizer</cp:lastModifiedBy>
  <cp:revision>38</cp:revision>
  <dcterms:created xsi:type="dcterms:W3CDTF">2016-09-05T11:28:03Z</dcterms:created>
  <dcterms:modified xsi:type="dcterms:W3CDTF">2021-01-11T13:34:47Z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